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9" r:id="rId4"/>
    <p:sldId id="258" r:id="rId5"/>
    <p:sldId id="382" r:id="rId6"/>
    <p:sldId id="261" r:id="rId7"/>
    <p:sldId id="262" r:id="rId8"/>
    <p:sldId id="265" r:id="rId9"/>
    <p:sldId id="264" r:id="rId10"/>
    <p:sldId id="392" r:id="rId11"/>
    <p:sldId id="394" r:id="rId12"/>
    <p:sldId id="393" r:id="rId13"/>
    <p:sldId id="266" r:id="rId14"/>
    <p:sldId id="270" r:id="rId15"/>
    <p:sldId id="395" r:id="rId16"/>
    <p:sldId id="379" r:id="rId17"/>
    <p:sldId id="396" r:id="rId18"/>
    <p:sldId id="374" r:id="rId19"/>
    <p:sldId id="274" r:id="rId20"/>
    <p:sldId id="401" r:id="rId21"/>
    <p:sldId id="275" r:id="rId22"/>
    <p:sldId id="375" r:id="rId23"/>
    <p:sldId id="377" r:id="rId24"/>
    <p:sldId id="276" r:id="rId25"/>
    <p:sldId id="355" r:id="rId26"/>
    <p:sldId id="278" r:id="rId27"/>
    <p:sldId id="400" r:id="rId28"/>
    <p:sldId id="279" r:id="rId29"/>
    <p:sldId id="356" r:id="rId30"/>
    <p:sldId id="357" r:id="rId31"/>
    <p:sldId id="284" r:id="rId32"/>
    <p:sldId id="285" r:id="rId33"/>
    <p:sldId id="288" r:id="rId34"/>
    <p:sldId id="290" r:id="rId35"/>
    <p:sldId id="287" r:id="rId36"/>
    <p:sldId id="397" r:id="rId37"/>
    <p:sldId id="398" r:id="rId38"/>
    <p:sldId id="373" r:id="rId39"/>
    <p:sldId id="293" r:id="rId40"/>
    <p:sldId id="292" r:id="rId41"/>
    <p:sldId id="363" r:id="rId42"/>
    <p:sldId id="364" r:id="rId43"/>
    <p:sldId id="399" r:id="rId44"/>
    <p:sldId id="372" r:id="rId45"/>
    <p:sldId id="386" r:id="rId46"/>
    <p:sldId id="388" r:id="rId47"/>
    <p:sldId id="387" r:id="rId48"/>
    <p:sldId id="365" r:id="rId49"/>
    <p:sldId id="389" r:id="rId50"/>
    <p:sldId id="391" r:id="rId51"/>
  </p:sldIdLst>
  <p:sldSz cx="9144000" cy="6858000" type="screen4x3"/>
  <p:notesSz cx="6858000" cy="9144000"/>
  <p:photoAlbum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FF33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59" autoAdjust="0"/>
    <p:restoredTop sz="94660"/>
  </p:normalViewPr>
  <p:slideViewPr>
    <p:cSldViewPr>
      <p:cViewPr varScale="1">
        <p:scale>
          <a:sx n="68" d="100"/>
          <a:sy n="68" d="100"/>
        </p:scale>
        <p:origin x="-13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24A5BFE-775E-4235-8447-13D79DEFEB00}" type="datetimeFigureOut">
              <a:rPr lang="ja-JP" altLang="en-US"/>
              <a:pPr>
                <a:defRPr/>
              </a:pPr>
              <a:t>2015/9/22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ja-JP" altLang="en-US" noProof="0" smtClean="0"/>
              <a:t>マスター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424A4DF-E18E-40F3-B818-9D8CE288FB0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381692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65540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CCD7E23-9214-47D1-B8E7-90FF03753F14}" type="slidenum">
              <a:rPr lang="ja-JP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ja-JP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smtClean="0"/>
          </a:p>
        </p:txBody>
      </p:sp>
      <p:sp>
        <p:nvSpPr>
          <p:cNvPr id="66564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23101E20-9400-4F86-8DC2-22DA2C2E3E9B}" type="slidenum">
              <a:rPr lang="ja-JP" altLang="en-US" smtClean="0"/>
              <a:pPr eaLnBrk="1" hangingPunct="1">
                <a:spcBef>
                  <a:spcPct val="0"/>
                </a:spcBef>
              </a:pPr>
              <a:t>39</a:t>
            </a:fld>
            <a:endParaRPr lang="ja-JP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305B7-67C3-4BB0-BB5A-4DF9F93F406C}" type="datetimeFigureOut">
              <a:rPr lang="ja-JP" altLang="en-US"/>
              <a:pPr>
                <a:defRPr/>
              </a:pPr>
              <a:t>2015/9/22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01395-ADC8-4E73-8A8B-B5A1B075DB67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504616921"/>
      </p:ext>
    </p:extLst>
  </p:cSld>
  <p:clrMapOvr>
    <a:masterClrMapping/>
  </p:clrMapOvr>
  <p:transition spd="slow" advClick="0" advTm="1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C86AF-ECC1-48FD-91B6-6E1906755A08}" type="datetimeFigureOut">
              <a:rPr lang="ja-JP" altLang="en-US"/>
              <a:pPr>
                <a:defRPr/>
              </a:pPr>
              <a:t>2015/9/22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47E02-B1C7-4537-AE11-8E179F2F6046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89711513"/>
      </p:ext>
    </p:extLst>
  </p:cSld>
  <p:clrMapOvr>
    <a:masterClrMapping/>
  </p:clrMapOvr>
  <p:transition spd="slow" advClick="0" advTm="1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F15D-4F5C-42BA-A4B5-D0EA6B970717}" type="datetimeFigureOut">
              <a:rPr lang="ja-JP" altLang="en-US"/>
              <a:pPr>
                <a:defRPr/>
              </a:pPr>
              <a:t>2015/9/22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9583B-50E3-439E-9ED5-081065CFD7F5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34435033"/>
      </p:ext>
    </p:extLst>
  </p:cSld>
  <p:clrMapOvr>
    <a:masterClrMapping/>
  </p:clrMapOvr>
  <p:transition spd="slow" advClick="0" advTm="1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B9BA4-C8F7-458A-8C36-51F17361211D}" type="datetimeFigureOut">
              <a:rPr lang="ja-JP" altLang="en-US"/>
              <a:pPr>
                <a:defRPr/>
              </a:pPr>
              <a:t>2015/9/22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F377D-5569-462C-9067-0E3F94AF426E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35748566"/>
      </p:ext>
    </p:extLst>
  </p:cSld>
  <p:clrMapOvr>
    <a:masterClrMapping/>
  </p:clrMapOvr>
  <p:transition spd="slow" advClick="0" advTm="1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D3E3C-FABB-430C-A790-5252A2500716}" type="datetimeFigureOut">
              <a:rPr lang="ja-JP" altLang="en-US"/>
              <a:pPr>
                <a:defRPr/>
              </a:pPr>
              <a:t>2015/9/22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45FBAD-2EC1-434B-8A58-34546E73F4DA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7009054"/>
      </p:ext>
    </p:extLst>
  </p:cSld>
  <p:clrMapOvr>
    <a:masterClrMapping/>
  </p:clrMapOvr>
  <p:transition spd="slow" advClick="0" advTm="1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440B2-7019-4542-B3DD-64353C8A3E99}" type="datetimeFigureOut">
              <a:rPr lang="ja-JP" altLang="en-US"/>
              <a:pPr>
                <a:defRPr/>
              </a:pPr>
              <a:t>2015/9/22</a:t>
            </a:fld>
            <a:endParaRPr lang="ja-JP" altLang="en-US" dirty="0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437FB-CF45-486C-8C67-73C47BD86EC3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39787629"/>
      </p:ext>
    </p:extLst>
  </p:cSld>
  <p:clrMapOvr>
    <a:masterClrMapping/>
  </p:clrMapOvr>
  <p:transition spd="slow" advClick="0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2BD97-B187-4768-A0B4-4FE08280A98B}" type="datetimeFigureOut">
              <a:rPr lang="ja-JP" altLang="en-US"/>
              <a:pPr>
                <a:defRPr/>
              </a:pPr>
              <a:t>2015/9/22</a:t>
            </a:fld>
            <a:endParaRPr lang="ja-JP" altLang="en-US" dirty="0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0ADBD0-4240-4B7B-8343-59E38DD7F80D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31403888"/>
      </p:ext>
    </p:extLst>
  </p:cSld>
  <p:clrMapOvr>
    <a:masterClrMapping/>
  </p:clrMapOvr>
  <p:transition spd="slow" advClick="0" advTm="1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DAC1B-2F57-48B4-A07D-D338A24B2D48}" type="datetimeFigureOut">
              <a:rPr lang="ja-JP" altLang="en-US"/>
              <a:pPr>
                <a:defRPr/>
              </a:pPr>
              <a:t>2015/9/22</a:t>
            </a:fld>
            <a:endParaRPr lang="ja-JP" altLang="en-US" dirty="0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54F5A-7876-4AFC-9ED9-5B17E7B2690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5870756"/>
      </p:ext>
    </p:extLst>
  </p:cSld>
  <p:clrMapOvr>
    <a:masterClrMapping/>
  </p:clrMapOvr>
  <p:transition spd="slow" advClick="0" advTm="1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371F72-5237-4774-BC84-3D6915BE06FA}" type="datetimeFigureOut">
              <a:rPr lang="ja-JP" altLang="en-US"/>
              <a:pPr>
                <a:defRPr/>
              </a:pPr>
              <a:t>2015/9/22</a:t>
            </a:fld>
            <a:endParaRPr lang="ja-JP" altLang="en-US" dirty="0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784C0-9615-49A0-A696-7011047678C5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41622665"/>
      </p:ext>
    </p:extLst>
  </p:cSld>
  <p:clrMapOvr>
    <a:masterClrMapping/>
  </p:clrMapOvr>
  <p:transition spd="slow" advClick="0" advTm="1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B21B4-606B-4648-9BB6-F3B85E65E4C6}" type="datetimeFigureOut">
              <a:rPr lang="ja-JP" altLang="en-US"/>
              <a:pPr>
                <a:defRPr/>
              </a:pPr>
              <a:t>2015/9/22</a:t>
            </a:fld>
            <a:endParaRPr lang="ja-JP" altLang="en-US" dirty="0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05C87-5FDB-4CD5-92DF-741313A65267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9185325"/>
      </p:ext>
    </p:extLst>
  </p:cSld>
  <p:clrMapOvr>
    <a:masterClrMapping/>
  </p:clrMapOvr>
  <p:transition spd="slow" advClick="0" advTm="1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dirty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3FFCC0-DA9E-4B9B-BD88-D7ACE3D61016}" type="datetimeFigureOut">
              <a:rPr lang="ja-JP" altLang="en-US"/>
              <a:pPr>
                <a:defRPr/>
              </a:pPr>
              <a:t>2015/9/22</a:t>
            </a:fld>
            <a:endParaRPr lang="ja-JP" altLang="en-US" dirty="0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979E77-E3C0-40EE-AE9F-F593D2D4F3E6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59947704"/>
      </p:ext>
    </p:extLst>
  </p:cSld>
  <p:clrMapOvr>
    <a:masterClrMapping/>
  </p:clrMapOvr>
  <p:transition spd="slow" advClick="0" advTm="1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E151F0B-5780-4D6A-ACCF-670F044A8465}" type="datetimeFigureOut">
              <a:rPr lang="ja-JP" altLang="en-US"/>
              <a:pPr>
                <a:defRPr/>
              </a:pPr>
              <a:t>2015/9/22</a:t>
            </a:fld>
            <a:endParaRPr lang="ja-JP" altLang="en-US" dirty="0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AF270FF-FB77-4B82-A97D-6793EF4D59A8}" type="slidenum">
              <a:rPr lang="ja-JP" altLang="en-US"/>
              <a:pPr>
                <a:defRPr/>
              </a:pPr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  <p:sldLayoutId id="2147484007" r:id="rId7"/>
    <p:sldLayoutId id="2147484008" r:id="rId8"/>
    <p:sldLayoutId id="2147484009" r:id="rId9"/>
    <p:sldLayoutId id="2147484010" r:id="rId10"/>
    <p:sldLayoutId id="2147484011" r:id="rId11"/>
  </p:sldLayoutIdLst>
  <p:transition spd="slow" advClick="0" advTm="100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wma"/><Relationship Id="rId7" Type="http://schemas.openxmlformats.org/officeDocument/2006/relationships/image" Target="../media/image4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4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00213"/>
            <a:ext cx="5905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6" descr="C:\Users\kensyuu06\AppData\Local\Microsoft\Windows\Temporary Internet Files\Content.IE5\9LRFN0D3\lgi01a201309282000[1]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6608">
            <a:off x="179388" y="333375"/>
            <a:ext cx="1624012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3" descr="C:\Users\kensyuu06\AppData\Local\Microsoft\Windows\Temporary Internet Files\Content.IE5\PXNYJD64\kis0936l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5295">
            <a:off x="7027068" y="-254793"/>
            <a:ext cx="2139951" cy="238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3" descr="大理石 (緑)"/>
          <p:cNvSpPr txBox="1">
            <a:spLocks noChangeArrowheads="1"/>
          </p:cNvSpPr>
          <p:nvPr/>
        </p:nvSpPr>
        <p:spPr bwMode="auto">
          <a:xfrm>
            <a:off x="1258888" y="6165850"/>
            <a:ext cx="7343775" cy="981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28398" dir="3806097" algn="ctr" rotWithShape="0">
              <a:srgbClr val="243F60"/>
            </a:outerShdw>
          </a:effectLst>
        </p:spPr>
        <p:txBody>
          <a:bodyPr lIns="74295" tIns="8890" rIns="74295" bIns="8890"/>
          <a:lstStyle/>
          <a:p>
            <a:pPr algn="ctr">
              <a:defRPr/>
            </a:pP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  <a:cs typeface="Times New Roman" pitchFamily="18" charset="0"/>
              </a:rPr>
              <a:t>９</a:t>
            </a:r>
            <a:r>
              <a:rPr lang="ja-JP" sz="3200" b="1" dirty="0">
                <a:solidFill>
                  <a:schemeClr val="accent6">
                    <a:lumMod val="75000"/>
                  </a:schemeClr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  <a:cs typeface="Times New Roman" pitchFamily="18" charset="0"/>
              </a:rPr>
              <a:t>月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  <a:cs typeface="Times New Roman" pitchFamily="18" charset="0"/>
              </a:rPr>
              <a:t>２０</a:t>
            </a:r>
            <a:r>
              <a:rPr lang="ja-JP" sz="3200" b="1" dirty="0">
                <a:solidFill>
                  <a:schemeClr val="accent6">
                    <a:lumMod val="75000"/>
                  </a:schemeClr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  <a:cs typeface="Times New Roman" pitchFamily="18" charset="0"/>
              </a:rPr>
              <a:t>日（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  <a:cs typeface="Times New Roman" pitchFamily="18" charset="0"/>
              </a:rPr>
              <a:t>日</a:t>
            </a:r>
            <a:r>
              <a:rPr lang="ja-JP" sz="3200" b="1" dirty="0">
                <a:solidFill>
                  <a:schemeClr val="accent6">
                    <a:lumMod val="75000"/>
                  </a:schemeClr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  <a:cs typeface="Times New Roman" pitchFamily="18" charset="0"/>
              </a:rPr>
              <a:t>）～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  <a:cs typeface="Times New Roman" pitchFamily="18" charset="0"/>
              </a:rPr>
              <a:t>２２</a:t>
            </a:r>
            <a:r>
              <a:rPr lang="ja-JP" sz="3200" b="1" dirty="0">
                <a:solidFill>
                  <a:schemeClr val="accent6">
                    <a:lumMod val="75000"/>
                  </a:schemeClr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  <a:cs typeface="Times New Roman" pitchFamily="18" charset="0"/>
              </a:rPr>
              <a:t>日（</a:t>
            </a:r>
            <a:r>
              <a:rPr lang="ja-JP" altLang="en-US" sz="3200" b="1" dirty="0">
                <a:solidFill>
                  <a:schemeClr val="accent6">
                    <a:lumMod val="75000"/>
                  </a:schemeClr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  <a:cs typeface="Times New Roman" pitchFamily="18" charset="0"/>
              </a:rPr>
              <a:t>火</a:t>
            </a:r>
            <a:r>
              <a:rPr lang="ja-JP" sz="3200" b="1" dirty="0">
                <a:solidFill>
                  <a:schemeClr val="accent6">
                    <a:lumMod val="75000"/>
                  </a:schemeClr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  <a:cs typeface="Times New Roman" pitchFamily="18" charset="0"/>
              </a:rPr>
              <a:t>）</a:t>
            </a:r>
            <a:r>
              <a:rPr lang="ja-JP" sz="3200" b="1" dirty="0">
                <a:solidFill>
                  <a:srgbClr val="FF0000"/>
                </a:solidFill>
                <a:latin typeface="Century" pitchFamily="18" charset="0"/>
                <a:ea typeface="AR悠々ゴシック体E" pitchFamily="49" charset="-128"/>
                <a:cs typeface="Times New Roman" pitchFamily="18" charset="0"/>
              </a:rPr>
              <a:t>　</a:t>
            </a:r>
            <a:endParaRPr lang="ja-JP" sz="3200" b="1" dirty="0">
              <a:solidFill>
                <a:srgbClr val="FF0000"/>
              </a:solidFill>
              <a:latin typeface="Arial" pitchFamily="34" charset="0"/>
              <a:ea typeface="AR悠々ゴシック体E" pitchFamily="49" charset="-128"/>
              <a:cs typeface="Times New Roman" pitchFamily="18" charset="0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0" y="1196752"/>
            <a:ext cx="9144000" cy="3792565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9863044"/>
              </a:avLst>
            </a:prstTxWarp>
            <a:spAutoFit/>
          </a:bodyPr>
          <a:lstStyle/>
          <a:p>
            <a:pPr algn="ctr">
              <a:lnSpc>
                <a:spcPts val="7000"/>
              </a:lnSpc>
              <a:defRPr/>
            </a:pPr>
            <a:r>
              <a:rPr lang="ja-JP" altLang="en-US" sz="2400" b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平成</a:t>
            </a:r>
            <a:r>
              <a:rPr lang="en-US" altLang="ja-JP" sz="2400" b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27</a:t>
            </a:r>
            <a:r>
              <a:rPr lang="ja-JP" altLang="en-US" sz="2400" b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年度第</a:t>
            </a:r>
            <a:r>
              <a:rPr lang="en-US" altLang="ja-JP" sz="2400" b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6</a:t>
            </a:r>
            <a:r>
              <a:rPr lang="ja-JP" altLang="en-US" sz="2400" b="1" dirty="0">
                <a:ln w="9525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回自然・文化体験セミナー</a:t>
            </a:r>
            <a:endParaRPr lang="en-US" altLang="ja-JP" sz="2400" b="1" dirty="0">
              <a:ln w="9525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あずきフォントLP" panose="02000600000000000000" pitchFamily="2" charset="-128"/>
              <a:ea typeface="あずきフォントLP" panose="02000600000000000000" pitchFamily="2" charset="-128"/>
            </a:endParaRPr>
          </a:p>
          <a:p>
            <a:pPr algn="ctr">
              <a:lnSpc>
                <a:spcPts val="7000"/>
              </a:lnSpc>
              <a:defRPr/>
            </a:pPr>
            <a:r>
              <a:rPr lang="ja-JP" altLang="en-US" sz="7200" b="1" dirty="0">
                <a:ln w="381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秋の屋久島旅</a:t>
            </a:r>
            <a:endParaRPr lang="en-US" altLang="ja-JP" sz="7200" b="1" dirty="0">
              <a:ln w="38100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あずきフォントLP" panose="02000600000000000000" pitchFamily="2" charset="-128"/>
              <a:ea typeface="あずきフォントLP" panose="02000600000000000000" pitchFamily="2" charset="-128"/>
            </a:endParaRPr>
          </a:p>
        </p:txBody>
      </p:sp>
      <p:sp>
        <p:nvSpPr>
          <p:cNvPr id="9" name="円形吹き出し 8"/>
          <p:cNvSpPr/>
          <p:nvPr/>
        </p:nvSpPr>
        <p:spPr>
          <a:xfrm>
            <a:off x="4932363" y="3429000"/>
            <a:ext cx="3168650" cy="1152525"/>
          </a:xfrm>
          <a:prstGeom prst="wedgeEllipseCallout">
            <a:avLst>
              <a:gd name="adj1" fmla="val -77051"/>
              <a:gd name="adj2" fmla="val 65981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b="1" dirty="0">
                <a:solidFill>
                  <a:srgbClr val="FF3300"/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始まるよ～</a:t>
            </a:r>
          </a:p>
        </p:txBody>
      </p:sp>
      <p:pic>
        <p:nvPicPr>
          <p:cNvPr id="4" name="Ride_On_The_Wind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00608" y="112395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Click="0" advTm="879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934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7338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611560" y="476672"/>
            <a:ext cx="59046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～シダ飛ばし </a:t>
            </a:r>
            <a:r>
              <a:rPr lang="en-US" altLang="ja-JP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at</a:t>
            </a:r>
            <a:r>
              <a:rPr lang="ja-JP" altLang="en-US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松峰大橋～</a:t>
            </a:r>
          </a:p>
        </p:txBody>
      </p:sp>
    </p:spTree>
  </p:cSld>
  <p:clrMapOvr>
    <a:masterClrMapping/>
  </p:clrMapOvr>
  <p:transition spd="slow" advClick="0" advTm="1217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652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3840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611560" y="476672"/>
            <a:ext cx="4824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トレッキングレクチャー</a:t>
            </a:r>
          </a:p>
        </p:txBody>
      </p:sp>
    </p:spTree>
  </p:cSld>
  <p:clrMapOvr>
    <a:masterClrMapping/>
  </p:clrMapOvr>
  <p:transition spd="slow" advClick="0" advTm="2918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638" y="0"/>
            <a:ext cx="10282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611560" y="476672"/>
            <a:ext cx="4824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プチ星空観察会</a:t>
            </a:r>
          </a:p>
        </p:txBody>
      </p:sp>
    </p:spTree>
  </p:cSld>
  <p:clrMapOvr>
    <a:masterClrMapping/>
  </p:clrMapOvr>
  <p:transition spd="slow" advClick="0" advTm="245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2"/>
          <p:cNvSpPr txBox="1">
            <a:spLocks noChangeArrowheads="1"/>
          </p:cNvSpPr>
          <p:nvPr/>
        </p:nvSpPr>
        <p:spPr bwMode="auto">
          <a:xfrm>
            <a:off x="2339752" y="2520985"/>
            <a:ext cx="525658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96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２日目</a:t>
            </a:r>
          </a:p>
        </p:txBody>
      </p:sp>
    </p:spTree>
  </p:cSld>
  <p:clrMapOvr>
    <a:masterClrMapping/>
  </p:clrMapOvr>
  <p:transition spd="slow" advClick="0" advTm="265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66375" cy="777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323528" y="188640"/>
            <a:ext cx="882047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5400" b="1" dirty="0">
                <a:ln w="28575"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大和杉トレッキング</a:t>
            </a:r>
          </a:p>
        </p:txBody>
      </p:sp>
    </p:spTree>
  </p:cSld>
  <p:clrMapOvr>
    <a:masterClrMapping/>
  </p:clrMapOvr>
  <p:transition spd="med" advClick="0" advTm="3354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円形吹き出し 2"/>
          <p:cNvSpPr/>
          <p:nvPr/>
        </p:nvSpPr>
        <p:spPr>
          <a:xfrm>
            <a:off x="611188" y="4365625"/>
            <a:ext cx="4465637" cy="1368425"/>
          </a:xfrm>
          <a:prstGeom prst="wedgeEllipseCallout">
            <a:avLst>
              <a:gd name="adj1" fmla="val 69313"/>
              <a:gd name="adj2" fmla="val -61398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b="1" dirty="0">
                <a:solidFill>
                  <a:srgbClr val="FF3300"/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気をつけて</a:t>
            </a:r>
            <a:endParaRPr lang="en-US" altLang="ja-JP" sz="2800" b="1" dirty="0">
              <a:solidFill>
                <a:srgbClr val="FF3300"/>
              </a:solidFill>
              <a:latin typeface="あずきフォントLP" panose="02000600000000000000" pitchFamily="2" charset="-128"/>
              <a:ea typeface="あずきフォントLP" panose="02000600000000000000" pitchFamily="2" charset="-128"/>
            </a:endParaRPr>
          </a:p>
          <a:p>
            <a:pPr algn="ctr">
              <a:defRPr/>
            </a:pPr>
            <a:r>
              <a:rPr lang="ja-JP" altLang="en-US" sz="2800" b="1" dirty="0">
                <a:solidFill>
                  <a:srgbClr val="FF3300"/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行ってらっしゃい！</a:t>
            </a:r>
            <a:endParaRPr lang="en-US" altLang="ja-JP" sz="2800" b="1" dirty="0">
              <a:solidFill>
                <a:srgbClr val="FF3300"/>
              </a:solidFill>
              <a:latin typeface="あずきフォントLP" panose="02000600000000000000" pitchFamily="2" charset="-128"/>
              <a:ea typeface="あずきフォントLP" panose="02000600000000000000" pitchFamily="2" charset="-128"/>
            </a:endParaRPr>
          </a:p>
        </p:txBody>
      </p:sp>
    </p:spTree>
  </p:cSld>
  <p:clrMapOvr>
    <a:masterClrMapping/>
  </p:clrMapOvr>
  <p:transition spd="slow" advClick="0" advTm="3369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\\server-01\画像用\平成27年度\自然・文化体験セミナー\9月セミナー\3日目\福元　１班\P9210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円形吹き出し 2"/>
          <p:cNvSpPr/>
          <p:nvPr/>
        </p:nvSpPr>
        <p:spPr>
          <a:xfrm>
            <a:off x="250825" y="188913"/>
            <a:ext cx="3743325" cy="1368425"/>
          </a:xfrm>
          <a:prstGeom prst="wedgeEllipseCallout">
            <a:avLst>
              <a:gd name="adj1" fmla="val 54297"/>
              <a:gd name="adj2" fmla="val 58881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b="1" dirty="0">
                <a:solidFill>
                  <a:srgbClr val="FF3300"/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大和杉へ</a:t>
            </a:r>
            <a:endParaRPr lang="en-US" altLang="ja-JP" sz="2800" b="1" dirty="0">
              <a:solidFill>
                <a:srgbClr val="FF3300"/>
              </a:solidFill>
              <a:latin typeface="あずきフォントLP" panose="02000600000000000000" pitchFamily="2" charset="-128"/>
              <a:ea typeface="あずきフォントLP" panose="02000600000000000000" pitchFamily="2" charset="-128"/>
            </a:endParaRPr>
          </a:p>
          <a:p>
            <a:pPr algn="ctr">
              <a:defRPr/>
            </a:pPr>
            <a:r>
              <a:rPr lang="ja-JP" altLang="en-US" sz="2800" b="1" dirty="0">
                <a:solidFill>
                  <a:srgbClr val="FF3300"/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レッツゴー！</a:t>
            </a:r>
            <a:endParaRPr lang="en-US" altLang="ja-JP" sz="2800" b="1" dirty="0">
              <a:solidFill>
                <a:srgbClr val="FF3300"/>
              </a:solidFill>
              <a:latin typeface="あずきフォントLP" panose="02000600000000000000" pitchFamily="2" charset="-128"/>
              <a:ea typeface="あずきフォントLP" panose="02000600000000000000" pitchFamily="2" charset="-128"/>
            </a:endParaRPr>
          </a:p>
        </p:txBody>
      </p:sp>
    </p:spTree>
  </p:cSld>
  <p:clrMapOvr>
    <a:masterClrMapping/>
  </p:clrMapOvr>
  <p:transition spd="slow" advClick="0" advTm="2839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975"/>
            <a:ext cx="9213850" cy="691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059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2"/>
          <p:cNvSpPr txBox="1">
            <a:spLocks noChangeArrowheads="1"/>
          </p:cNvSpPr>
          <p:nvPr/>
        </p:nvSpPr>
        <p:spPr bwMode="auto">
          <a:xfrm>
            <a:off x="323528" y="260648"/>
            <a:ext cx="5256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6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接続詞</a:t>
            </a:r>
            <a:r>
              <a:rPr lang="en-US" altLang="ja-JP" sz="36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de</a:t>
            </a:r>
            <a:r>
              <a:rPr lang="ja-JP" altLang="en-US" sz="36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自己紹介</a:t>
            </a:r>
          </a:p>
        </p:txBody>
      </p:sp>
    </p:spTree>
  </p:cSld>
  <p:clrMapOvr>
    <a:masterClrMapping/>
  </p:clrMapOvr>
  <p:transition spd="slow" advClick="0" advTm="2558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966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0"/>
            <a:ext cx="5145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116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101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3932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\\server-01\画像用\平成27年度\自然・文化体験セミナー\9月セミナー\2日目\takemoto\P92100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4697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2" descr="\\server-01\画像用\平成27年度\自然・文化体験セミナー\9月セミナー\2日目\takemoto\P921003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7025" y="1196975"/>
            <a:ext cx="754697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\\server-01\画像用\平成27年度\自然・文化体験セミナー\9月セミナー\2日目\takemoto\P921003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0"/>
            <a:ext cx="7596187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1371600"/>
            <a:ext cx="97536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0"/>
            <a:ext cx="5076825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1187450" y="3500438"/>
            <a:ext cx="2376488" cy="13684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7" name="直線矢印コネクタ 6"/>
          <p:cNvCxnSpPr>
            <a:stCxn id="5" idx="3"/>
          </p:cNvCxnSpPr>
          <p:nvPr/>
        </p:nvCxnSpPr>
        <p:spPr>
          <a:xfrm flipV="1">
            <a:off x="3563938" y="3789363"/>
            <a:ext cx="503237" cy="395287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正方形/長方形 9"/>
          <p:cNvSpPr/>
          <p:nvPr/>
        </p:nvSpPr>
        <p:spPr>
          <a:xfrm>
            <a:off x="5003800" y="2997200"/>
            <a:ext cx="1296988" cy="7921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cxnSp>
        <p:nvCxnSpPr>
          <p:cNvPr id="11" name="直線矢印コネクタ 10"/>
          <p:cNvCxnSpPr>
            <a:stCxn id="10" idx="2"/>
          </p:cNvCxnSpPr>
          <p:nvPr/>
        </p:nvCxnSpPr>
        <p:spPr>
          <a:xfrm>
            <a:off x="5651500" y="3789363"/>
            <a:ext cx="144463" cy="4318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4221163"/>
            <a:ext cx="4686300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102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1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6" t="24602" r="7712" b="7744"/>
          <a:stretch>
            <a:fillRect/>
          </a:stretch>
        </p:blipFill>
        <p:spPr bwMode="auto">
          <a:xfrm>
            <a:off x="0" y="4365625"/>
            <a:ext cx="3513138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円形吹き出し 3"/>
          <p:cNvSpPr/>
          <p:nvPr/>
        </p:nvSpPr>
        <p:spPr>
          <a:xfrm>
            <a:off x="2124075" y="3644900"/>
            <a:ext cx="3600450" cy="936625"/>
          </a:xfrm>
          <a:prstGeom prst="wedgeEllipseCallout">
            <a:avLst>
              <a:gd name="adj1" fmla="val -43068"/>
              <a:gd name="adj2" fmla="val 135401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b="1" dirty="0">
                <a:solidFill>
                  <a:srgbClr val="FF3300"/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がんばれー！</a:t>
            </a:r>
            <a:endParaRPr lang="en-US" altLang="ja-JP" sz="2800" b="1" dirty="0">
              <a:solidFill>
                <a:srgbClr val="FF3300"/>
              </a:solidFill>
              <a:latin typeface="あずきフォントLP" panose="02000600000000000000" pitchFamily="2" charset="-128"/>
              <a:ea typeface="あずきフォントLP" panose="02000600000000000000" pitchFamily="2" charset="-128"/>
            </a:endParaRPr>
          </a:p>
        </p:txBody>
      </p:sp>
    </p:spTree>
    <p:custDataLst>
      <p:tags r:id="rId1"/>
    </p:custDataLst>
  </p:cSld>
  <p:clrMapOvr>
    <a:masterClrMapping/>
  </p:clrMapOvr>
  <p:transition spd="slow" advClick="0" advTm="55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605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8263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5" y="0"/>
            <a:ext cx="518477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596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323528" y="260648"/>
            <a:ext cx="5256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6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クッキング開始！</a:t>
            </a:r>
          </a:p>
        </p:txBody>
      </p:sp>
    </p:spTree>
  </p:cSld>
  <p:clrMapOvr>
    <a:masterClrMapping/>
  </p:clrMapOvr>
  <p:transition spd="med" advClick="0" advTm="2762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24588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2495550"/>
            <a:ext cx="5816600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円形吹き出し 4"/>
          <p:cNvSpPr/>
          <p:nvPr/>
        </p:nvSpPr>
        <p:spPr>
          <a:xfrm>
            <a:off x="3563938" y="404813"/>
            <a:ext cx="2160587" cy="892175"/>
          </a:xfrm>
          <a:prstGeom prst="wedgeEllipseCallout">
            <a:avLst>
              <a:gd name="adj1" fmla="val -82068"/>
              <a:gd name="adj2" fmla="val 53972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b="1" dirty="0">
                <a:solidFill>
                  <a:srgbClr val="FF3300"/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もし</a:t>
            </a:r>
          </a:p>
        </p:txBody>
      </p:sp>
      <p:sp>
        <p:nvSpPr>
          <p:cNvPr id="7" name="円形吹き出し 6"/>
          <p:cNvSpPr/>
          <p:nvPr/>
        </p:nvSpPr>
        <p:spPr>
          <a:xfrm>
            <a:off x="323850" y="2924175"/>
            <a:ext cx="3816350" cy="1009650"/>
          </a:xfrm>
          <a:prstGeom prst="wedgeEllipseCallout">
            <a:avLst>
              <a:gd name="adj1" fmla="val 67825"/>
              <a:gd name="adj2" fmla="val 34850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b="1" dirty="0">
                <a:solidFill>
                  <a:srgbClr val="FF3300"/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せっかくなので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61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63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298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12875"/>
            <a:ext cx="5256213" cy="403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467544" y="476672"/>
            <a:ext cx="5256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600" b="1" i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残る道のりはあと少し･･･</a:t>
            </a:r>
          </a:p>
        </p:txBody>
      </p:sp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4932040" y="5589240"/>
            <a:ext cx="5256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600" b="1" i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世界遺産地域へ！</a:t>
            </a:r>
          </a:p>
        </p:txBody>
      </p:sp>
    </p:spTree>
    <p:custDataLst>
      <p:tags r:id="rId1"/>
    </p:custDataLst>
  </p:cSld>
  <p:clrMapOvr>
    <a:masterClrMapping/>
  </p:clrMapOvr>
  <p:transition spd="med" advClick="0" advTm="722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4"/>
          <a:stretch>
            <a:fillRect/>
          </a:stretch>
        </p:blipFill>
        <p:spPr bwMode="auto">
          <a:xfrm>
            <a:off x="1258888" y="0"/>
            <a:ext cx="6705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1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>
            <a:spLocks noChangeArrowheads="1"/>
          </p:cNvSpPr>
          <p:nvPr/>
        </p:nvSpPr>
        <p:spPr bwMode="auto">
          <a:xfrm>
            <a:off x="2051720" y="2564904"/>
            <a:ext cx="52565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54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 PＰＯＰ体B" pitchFamily="50" charset="-128"/>
                <a:ea typeface="AR PＰＯＰ体B" pitchFamily="50" charset="-128"/>
              </a:rPr>
              <a:t>そして・・・</a:t>
            </a:r>
          </a:p>
        </p:txBody>
      </p:sp>
    </p:spTree>
  </p:cSld>
  <p:clrMapOvr>
    <a:masterClrMapping/>
  </p:clrMapOvr>
  <p:transition spd="slow" advClick="0" advTm="1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0" y="5934670"/>
            <a:ext cx="525658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54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大和杉到着！！</a:t>
            </a:r>
          </a:p>
        </p:txBody>
      </p:sp>
    </p:spTree>
  </p:cSld>
  <p:clrMapOvr>
    <a:masterClrMapping/>
  </p:clrMapOvr>
  <p:transition spd="med" advClick="0" advTm="5725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"/>
          <a:stretch>
            <a:fillRect/>
          </a:stretch>
        </p:blipFill>
        <p:spPr bwMode="auto">
          <a:xfrm>
            <a:off x="3132138" y="2155825"/>
            <a:ext cx="3384550" cy="470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2" b="23863"/>
          <a:stretch>
            <a:fillRect/>
          </a:stretch>
        </p:blipFill>
        <p:spPr bwMode="auto">
          <a:xfrm>
            <a:off x="3132138" y="1341438"/>
            <a:ext cx="3384550" cy="357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5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" r="2042" b="29353"/>
          <a:stretch>
            <a:fillRect/>
          </a:stretch>
        </p:blipFill>
        <p:spPr bwMode="auto">
          <a:xfrm>
            <a:off x="3132138" y="260350"/>
            <a:ext cx="338455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r="603" b="37706"/>
          <a:stretch>
            <a:fillRect/>
          </a:stretch>
        </p:blipFill>
        <p:spPr bwMode="auto">
          <a:xfrm>
            <a:off x="3132138" y="-458788"/>
            <a:ext cx="3384550" cy="2994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0"/>
            <a:ext cx="3132137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3167063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Click="0" advTm="61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4"/>
          <a:stretch>
            <a:fillRect/>
          </a:stretch>
        </p:blipFill>
        <p:spPr bwMode="auto">
          <a:xfrm>
            <a:off x="3516313" y="0"/>
            <a:ext cx="5627687" cy="443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r="10039"/>
          <a:stretch>
            <a:fillRect/>
          </a:stretch>
        </p:blipFill>
        <p:spPr bwMode="auto">
          <a:xfrm>
            <a:off x="0" y="0"/>
            <a:ext cx="4859338" cy="442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0" y="4437112"/>
            <a:ext cx="48600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入山前</a:t>
            </a:r>
          </a:p>
        </p:txBody>
      </p:sp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4788024" y="4437112"/>
            <a:ext cx="43559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下山後</a:t>
            </a:r>
          </a:p>
        </p:txBody>
      </p:sp>
      <p:sp>
        <p:nvSpPr>
          <p:cNvPr id="6" name="テキスト ボックス 5"/>
          <p:cNvSpPr txBox="1">
            <a:spLocks noChangeArrowheads="1"/>
          </p:cNvSpPr>
          <p:nvPr/>
        </p:nvSpPr>
        <p:spPr bwMode="auto">
          <a:xfrm>
            <a:off x="3599384" y="6021288"/>
            <a:ext cx="55446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おつかれさまでした！！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90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24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611560" y="476672"/>
            <a:ext cx="4824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BBQ</a:t>
            </a:r>
            <a:r>
              <a:rPr lang="ja-JP" altLang="en-US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！！</a:t>
            </a:r>
          </a:p>
        </p:txBody>
      </p:sp>
    </p:spTree>
  </p:cSld>
  <p:clrMapOvr>
    <a:masterClrMapping/>
  </p:clrMapOvr>
  <p:transition spd="slow" advClick="0" advTm="3588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3198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2"/>
          <p:cNvSpPr txBox="1">
            <a:spLocks noChangeArrowheads="1"/>
          </p:cNvSpPr>
          <p:nvPr/>
        </p:nvSpPr>
        <p:spPr bwMode="auto">
          <a:xfrm>
            <a:off x="323528" y="260648"/>
            <a:ext cx="52565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6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里のミステリーツアー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125538"/>
            <a:ext cx="4203700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雲形吹き出し 5"/>
          <p:cNvSpPr/>
          <p:nvPr/>
        </p:nvSpPr>
        <p:spPr>
          <a:xfrm>
            <a:off x="4356100" y="2276475"/>
            <a:ext cx="4319588" cy="1873250"/>
          </a:xfrm>
          <a:prstGeom prst="cloudCallout">
            <a:avLst>
              <a:gd name="adj1" fmla="val -64624"/>
              <a:gd name="adj2" fmla="val 56795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ja-JP" altLang="en-US" sz="2800" b="1" dirty="0">
                <a:solidFill>
                  <a:srgbClr val="FF3300"/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藪をかき分け</a:t>
            </a:r>
            <a:endParaRPr lang="en-US" altLang="ja-JP" sz="2800" b="1" dirty="0">
              <a:solidFill>
                <a:srgbClr val="FF3300"/>
              </a:solidFill>
              <a:latin typeface="あずきフォントLP" panose="02000600000000000000" pitchFamily="2" charset="-128"/>
              <a:ea typeface="あずきフォントLP" panose="02000600000000000000" pitchFamily="2" charset="-128"/>
            </a:endParaRPr>
          </a:p>
          <a:p>
            <a:pPr algn="ctr">
              <a:defRPr/>
            </a:pPr>
            <a:r>
              <a:rPr lang="ja-JP" altLang="en-US" sz="2800" b="1" dirty="0">
                <a:solidFill>
                  <a:srgbClr val="FF3300"/>
                </a:solidFill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ミステリーへ・・・</a:t>
            </a:r>
          </a:p>
        </p:txBody>
      </p:sp>
    </p:spTree>
  </p:cSld>
  <p:clrMapOvr>
    <a:masterClrMapping/>
  </p:clrMapOvr>
  <p:transition spd="slow" advClick="0" advTm="301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 advClick="0" advTm="312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84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761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2"/>
          <p:cNvSpPr txBox="1">
            <a:spLocks noChangeArrowheads="1"/>
          </p:cNvSpPr>
          <p:nvPr/>
        </p:nvSpPr>
        <p:spPr bwMode="auto">
          <a:xfrm>
            <a:off x="0" y="2492896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9600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最終日！</a:t>
            </a:r>
          </a:p>
        </p:txBody>
      </p:sp>
    </p:spTree>
  </p:cSld>
  <p:clrMapOvr>
    <a:masterClrMapping/>
  </p:clrMapOvr>
  <p:transition spd="slow" advClick="0" advTm="28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E:\DCIM\118NIKON\DSCN65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2329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611560" y="476672"/>
            <a:ext cx="75608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思い出クラフト～杉の葉草木染め～</a:t>
            </a:r>
          </a:p>
        </p:txBody>
      </p:sp>
    </p:spTree>
  </p:cSld>
  <p:clrMapOvr>
    <a:masterClrMapping/>
  </p:clrMapOvr>
  <p:transition spd="slow" advClick="0" advTm="2684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E:\DCIM\118NIKON\DSCN65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5724128" y="332656"/>
            <a:ext cx="29523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染めて・・・</a:t>
            </a:r>
          </a:p>
        </p:txBody>
      </p:sp>
    </p:spTree>
  </p:cSld>
  <p:clrMapOvr>
    <a:masterClrMapping/>
  </p:clrMapOvr>
  <p:transition spd="med" advClick="0" advTm="3276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" descr="E:\DCIM\118NIKON\DSCN65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0" b="3384"/>
          <a:stretch>
            <a:fillRect/>
          </a:stretch>
        </p:blipFill>
        <p:spPr bwMode="auto">
          <a:xfrm>
            <a:off x="1258888" y="0"/>
            <a:ext cx="6381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251520" y="332656"/>
            <a:ext cx="29523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すすいで・・・</a:t>
            </a:r>
          </a:p>
        </p:txBody>
      </p:sp>
    </p:spTree>
  </p:cSld>
  <p:clrMapOvr>
    <a:masterClrMapping/>
  </p:clrMapOvr>
  <p:transition spd="med" advClick="0" advTm="3401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3" descr="E:\DCIM\118NIKON\DSCN65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5940152" y="332655"/>
            <a:ext cx="295232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繰り返し！</a:t>
            </a:r>
          </a:p>
        </p:txBody>
      </p:sp>
    </p:spTree>
  </p:cSld>
  <p:clrMapOvr>
    <a:masterClrMapping/>
  </p:clrMapOvr>
  <p:transition spd="med" advClick="0" advTm="3089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E:\DCIM\214OLYMP\P92265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" r="4114"/>
          <a:stretch>
            <a:fillRect/>
          </a:stretch>
        </p:blipFill>
        <p:spPr bwMode="auto">
          <a:xfrm>
            <a:off x="0" y="7938"/>
            <a:ext cx="9144000" cy="685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798244" y="282145"/>
            <a:ext cx="37737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染まりました！！</a:t>
            </a:r>
          </a:p>
        </p:txBody>
      </p:sp>
    </p:spTree>
  </p:cSld>
  <p:clrMapOvr>
    <a:masterClrMapping/>
  </p:clrMapOvr>
  <p:transition spd="med" advClick="0" advTm="3026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688" y="3716338"/>
            <a:ext cx="2373312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円形吹き出し 3"/>
          <p:cNvSpPr/>
          <p:nvPr/>
        </p:nvSpPr>
        <p:spPr>
          <a:xfrm>
            <a:off x="323850" y="1052513"/>
            <a:ext cx="7129463" cy="3240087"/>
          </a:xfrm>
          <a:prstGeom prst="wedgeEllipseCallout">
            <a:avLst>
              <a:gd name="adj1" fmla="val 46878"/>
              <a:gd name="adj2" fmla="val 70557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 sz="42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PＰＯＰ体B" pitchFamily="50" charset="-128"/>
              <a:ea typeface="AR PＰＯＰ体B" pitchFamily="50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6153" y="1628800"/>
            <a:ext cx="7704856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ja-JP" altLang="en-US" sz="5400" b="1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３日間</a:t>
            </a:r>
            <a:endParaRPr lang="en-US" altLang="ja-JP" sz="5400" b="1" dirty="0">
              <a:ln w="19050">
                <a:solidFill>
                  <a:schemeClr val="accent6">
                    <a:lumMod val="50000"/>
                  </a:schemeClr>
                </a:solidFill>
              </a:ln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あずきフォントLP" panose="02000600000000000000" pitchFamily="2" charset="-128"/>
              <a:ea typeface="あずきフォントLP" panose="02000600000000000000" pitchFamily="2" charset="-128"/>
            </a:endParaRPr>
          </a:p>
          <a:p>
            <a:pPr algn="ctr">
              <a:defRPr/>
            </a:pPr>
            <a:r>
              <a:rPr lang="ja-JP" altLang="en-US" sz="5400" b="1" dirty="0">
                <a:ln w="1905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おつかれさまでした！</a:t>
            </a:r>
          </a:p>
        </p:txBody>
      </p:sp>
      <p:sp>
        <p:nvSpPr>
          <p:cNvPr id="62469" name="テキスト ボックス 5"/>
          <p:cNvSpPr txBox="1">
            <a:spLocks noChangeArrowheads="1"/>
          </p:cNvSpPr>
          <p:nvPr/>
        </p:nvSpPr>
        <p:spPr bwMode="auto">
          <a:xfrm>
            <a:off x="6588125" y="6488113"/>
            <a:ext cx="295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800">
                <a:latin typeface="AR PＰＯＰ５H" pitchFamily="50" charset="-128"/>
                <a:ea typeface="AR PＰＯＰ５H" pitchFamily="50" charset="-128"/>
              </a:rPr>
              <a:t>森の妖精まるりん</a:t>
            </a:r>
          </a:p>
        </p:txBody>
      </p:sp>
    </p:spTree>
    <p:custDataLst>
      <p:tags r:id="rId1"/>
    </p:custDataLst>
  </p:cSld>
  <p:clrMapOvr>
    <a:masterClrMapping/>
  </p:clrMapOvr>
  <p:transition spd="slow" advClick="0" advTm="69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>
            <a:spLocks noChangeArrowheads="1"/>
          </p:cNvSpPr>
          <p:nvPr/>
        </p:nvSpPr>
        <p:spPr bwMode="auto">
          <a:xfrm>
            <a:off x="611560" y="476672"/>
            <a:ext cx="4824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～永久保 石英斑岩～</a:t>
            </a:r>
          </a:p>
        </p:txBody>
      </p:sp>
    </p:spTree>
  </p:cSld>
  <p:clrMapOvr>
    <a:masterClrMapping/>
  </p:clrMapOvr>
  <p:transition spd="slow" advClick="0" advTm="2184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42203" y="4186085"/>
            <a:ext cx="9144000" cy="1056261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5434284"/>
              </a:avLst>
            </a:prstTxWarp>
            <a:spAutoFit/>
          </a:bodyPr>
          <a:lstStyle/>
          <a:p>
            <a:pPr algn="ctr">
              <a:lnSpc>
                <a:spcPts val="7000"/>
              </a:lnSpc>
              <a:defRPr/>
            </a:pPr>
            <a:r>
              <a:rPr lang="ja-JP" altLang="en-US" sz="6000" b="1" dirty="0">
                <a:ln w="381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お　わ　</a:t>
            </a:r>
            <a:r>
              <a:rPr lang="ja-JP" altLang="en-US" sz="6000" b="1" dirty="0" err="1">
                <a:ln w="38100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り</a:t>
            </a:r>
            <a:endParaRPr lang="en-US" altLang="ja-JP" sz="6000" b="1" dirty="0">
              <a:ln w="38100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あずきフォントLP" panose="02000600000000000000" pitchFamily="2" charset="-128"/>
              <a:ea typeface="あずきフォントLP" panose="02000600000000000000" pitchFamily="2" charset="-128"/>
            </a:endParaRPr>
          </a:p>
          <a:p>
            <a:pPr algn="ctr">
              <a:lnSpc>
                <a:spcPts val="7000"/>
              </a:lnSpc>
              <a:defRPr/>
            </a:pPr>
            <a:endParaRPr lang="en-US" altLang="ja-JP" sz="6000" b="1" dirty="0">
              <a:ln w="38100">
                <a:solidFill>
                  <a:schemeClr val="bg2">
                    <a:lumMod val="10000"/>
                  </a:schemeClr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 PＰＯＰ体B" pitchFamily="50" charset="-128"/>
              <a:ea typeface="AR PＰＯＰ体B" pitchFamily="50" charset="-128"/>
            </a:endParaRPr>
          </a:p>
        </p:txBody>
      </p:sp>
      <p:pic>
        <p:nvPicPr>
          <p:cNvPr id="63491" name="Picture 6" descr="C:\Users\kensyuu06\AppData\Local\Microsoft\Windows\Temporary Internet Files\Content.IE5\9LRFN0D3\lgi01a201309282000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04918">
            <a:off x="6338888" y="5375275"/>
            <a:ext cx="1319212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3" descr="C:\Users\kensyuu06\AppData\Local\Microsoft\Windows\Temporary Internet Files\Content.IE5\PXNYJD64\kis0936l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65295">
            <a:off x="7225506" y="4925219"/>
            <a:ext cx="180022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86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464675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1951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272588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106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0" y="0"/>
            <a:ext cx="9752013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Click="0" advTm="2184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9464675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テキスト ボックス 2"/>
          <p:cNvSpPr txBox="1">
            <a:spLocks noChangeArrowheads="1"/>
          </p:cNvSpPr>
          <p:nvPr/>
        </p:nvSpPr>
        <p:spPr bwMode="auto">
          <a:xfrm>
            <a:off x="611560" y="476672"/>
            <a:ext cx="48245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ja-JP" altLang="en-US" sz="3200" b="1" dirty="0">
                <a:ln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あずきフォントLP" panose="02000600000000000000" pitchFamily="2" charset="-128"/>
                <a:ea typeface="あずきフォントLP" panose="02000600000000000000" pitchFamily="2" charset="-128"/>
              </a:rPr>
              <a:t>～猿川ガジュマル～</a:t>
            </a:r>
          </a:p>
        </p:txBody>
      </p:sp>
    </p:spTree>
  </p:cSld>
  <p:clrMapOvr>
    <a:masterClrMapping/>
  </p:clrMapOvr>
  <p:transition spd="slow" advClick="0" advTm="2013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.3|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"/>
</p:tagLst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157</Words>
  <Application>Microsoft Office PowerPoint</Application>
  <PresentationFormat>画面に合わせる (4:3)</PresentationFormat>
  <Paragraphs>43</Paragraphs>
  <Slides>50</Slides>
  <Notes>2</Notes>
  <HiddenSlides>4</HiddenSlides>
  <MMClips>1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50</vt:i4>
      </vt:variant>
    </vt:vector>
  </HeadingPairs>
  <TitlesOfParts>
    <vt:vector size="51" baseType="lpstr"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フォト アルバム</dc:title>
  <dc:creator>kensyuu05</dc:creator>
  <cp:lastModifiedBy>user</cp:lastModifiedBy>
  <cp:revision>91</cp:revision>
  <dcterms:created xsi:type="dcterms:W3CDTF">2013-08-10T11:13:43Z</dcterms:created>
  <dcterms:modified xsi:type="dcterms:W3CDTF">2015-09-22T04:34:55Z</dcterms:modified>
</cp:coreProperties>
</file>